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8"/>
  </p:notesMasterIdLst>
  <p:sldIdLst>
    <p:sldId id="265" r:id="rId5"/>
    <p:sldId id="261" r:id="rId6"/>
    <p:sldId id="259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173"/>
    <a:srgbClr val="5D757A"/>
    <a:srgbClr val="17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04A8EB-EC0C-BD40-BC4B-831475ED9BBD}" v="34" dt="2024-05-30T14:17:10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0"/>
    <p:restoredTop sz="96327"/>
  </p:normalViewPr>
  <p:slideViewPr>
    <p:cSldViewPr snapToGrid="0">
      <p:cViewPr varScale="1">
        <p:scale>
          <a:sx n="149" d="100"/>
          <a:sy n="149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 Bold"/>
              </a:defRPr>
            </a:lvl1pPr>
          </a:lstStyle>
          <a:p>
            <a:fld id="{CDCDFCC3-B8C1-9245-B1EA-09CA0618B323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 Bold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 Bold"/>
              </a:defRPr>
            </a:lvl1pPr>
          </a:lstStyle>
          <a:p>
            <a:fld id="{5DC091A8-ED48-2145-AC0D-A61DE8407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Arial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41D873-1367-48A4-843B-15622150D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228" y="137206"/>
            <a:ext cx="5337065" cy="1790700"/>
          </a:xfrm>
        </p:spPr>
        <p:txBody>
          <a:bodyPr anchor="ctr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63F6B8A-2BB7-9CAD-FF8E-32A813C3C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28" y="1580432"/>
            <a:ext cx="3884392" cy="557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95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22772"/>
            <a:ext cx="8382000" cy="1790700"/>
          </a:xfrm>
        </p:spPr>
        <p:txBody>
          <a:bodyPr anchor="ctr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82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4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83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3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19150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055144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95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802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8027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4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2931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2931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7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46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70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3659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11808-A2F8-1B1A-8B8A-E709FAFF0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32766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21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2"/>
          </a:solidFill>
          <a:latin typeface="Arial Bold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Arial Bold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2"/>
          </a:solidFill>
          <a:latin typeface="Arial Bold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2"/>
          </a:solidFill>
          <a:latin typeface="Arial Bold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2"/>
          </a:solidFill>
          <a:latin typeface="Arial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530853-AE25-7245-4A5A-F59460A85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28" y="137206"/>
            <a:ext cx="5337065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775BD2-B04C-AF98-31C6-1F54F003D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28" y="1580432"/>
            <a:ext cx="3884392" cy="5574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9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C9DC-E571-448F-AD83-3515F1986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40B1E-8A38-26D3-0457-DD4D832C5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8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DCCEC0-43E0-54FA-4A46-8FB6AD85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1F3AB3-22A2-C7FF-B43B-DE25136F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36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C23">
      <a:dk1>
        <a:srgbClr val="000000"/>
      </a:dk1>
      <a:lt1>
        <a:srgbClr val="FFFFFF"/>
      </a:lt1>
      <a:dk2>
        <a:srgbClr val="1A3C6C"/>
      </a:dk2>
      <a:lt2>
        <a:srgbClr val="EAEAEA"/>
      </a:lt2>
      <a:accent1>
        <a:srgbClr val="02739A"/>
      </a:accent1>
      <a:accent2>
        <a:srgbClr val="70C6AE"/>
      </a:accent2>
      <a:accent3>
        <a:srgbClr val="B12771"/>
      </a:accent3>
      <a:accent4>
        <a:srgbClr val="F68C29"/>
      </a:accent4>
      <a:accent5>
        <a:srgbClr val="2C6EB7"/>
      </a:accent5>
      <a:accent6>
        <a:srgbClr val="E45323"/>
      </a:accent6>
      <a:hlink>
        <a:srgbClr val="E45323"/>
      </a:hlink>
      <a:folHlink>
        <a:srgbClr val="FEC93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2f8417-e8bb-4f83-b837-a4801a01f27d" xsi:nil="true"/>
    <lcf76f155ced4ddcb4097134ff3c332f xmlns="99031f8c-1406-4a48-99d1-6d7fd693966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C480E994C4E4FBFD192B3BB9264CA" ma:contentTypeVersion="18" ma:contentTypeDescription="Create a new document." ma:contentTypeScope="" ma:versionID="2d8bbf96628f40d0ad601ae00e901b39">
  <xsd:schema xmlns:xsd="http://www.w3.org/2001/XMLSchema" xmlns:xs="http://www.w3.org/2001/XMLSchema" xmlns:p="http://schemas.microsoft.com/office/2006/metadata/properties" xmlns:ns2="99031f8c-1406-4a48-99d1-6d7fd6939669" xmlns:ns3="c42f8417-e8bb-4f83-b837-a4801a01f27d" targetNamespace="http://schemas.microsoft.com/office/2006/metadata/properties" ma:root="true" ma:fieldsID="6bf52c7fa68171582dc3708055d42bba" ns2:_="" ns3:_="">
    <xsd:import namespace="99031f8c-1406-4a48-99d1-6d7fd6939669"/>
    <xsd:import namespace="c42f8417-e8bb-4f83-b837-a4801a01f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31f8c-1406-4a48-99d1-6d7fd6939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f8417-e8bb-4f83-b837-a4801a01f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3eb405-48c8-452a-8f85-1ce9f5e0cf2b}" ma:internalName="TaxCatchAll" ma:showField="CatchAllData" ma:web="c42f8417-e8bb-4f83-b837-a4801a01f2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B7FB3E-A727-4899-8FB0-B5659FB69865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94ba11f4-2931-4fcd-a6e3-8f471cfc29c0"/>
    <ds:schemaRef ds:uri="http://schemas.microsoft.com/office/infopath/2007/PartnerControls"/>
    <ds:schemaRef ds:uri="http://schemas.openxmlformats.org/package/2006/metadata/core-properties"/>
    <ds:schemaRef ds:uri="e6fa26e8-7807-46c3-9e5c-9f5d6b61bc32"/>
    <ds:schemaRef ds:uri="http://purl.org/dc/terms/"/>
    <ds:schemaRef ds:uri="c42f8417-e8bb-4f83-b837-a4801a01f27d"/>
    <ds:schemaRef ds:uri="99031f8c-1406-4a48-99d1-6d7fd6939669"/>
  </ds:schemaRefs>
</ds:datastoreItem>
</file>

<file path=customXml/itemProps2.xml><?xml version="1.0" encoding="utf-8"?>
<ds:datastoreItem xmlns:ds="http://schemas.openxmlformats.org/officeDocument/2006/customXml" ds:itemID="{76915C18-BD2C-411E-9723-565C644652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EFC1A-268F-4DAD-B5F3-9A3C40D8F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031f8c-1406-4a48-99d1-6d7fd6939669"/>
    <ds:schemaRef ds:uri="c42f8417-e8bb-4f83-b837-a4801a01f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16831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Chang</dc:creator>
  <cp:lastModifiedBy>Nystrom, Jen</cp:lastModifiedBy>
  <cp:revision>8</cp:revision>
  <dcterms:created xsi:type="dcterms:W3CDTF">2017-05-24T21:00:00Z</dcterms:created>
  <dcterms:modified xsi:type="dcterms:W3CDTF">2024-07-23T21:15:26Z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2021-06-03T15:35:12Z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e4ddecc9-aa9c-4af2-ac74-43ec65fc1605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0x010100E13C480E994C4E4FBFD192B3BB9264CA</vt:lpwstr>
  </property>
  <property fmtid="{D5CDD505-2E9C-101B-9397-08002B2CF9AE}" pid="10" name="MediaServiceImageTags">
    <vt:lpwstr/>
  </property>
</Properties>
</file>